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3" r:id="rId7"/>
    <p:sldId id="264" r:id="rId8"/>
    <p:sldId id="262" r:id="rId9"/>
    <p:sldId id="266" r:id="rId10"/>
    <p:sldId id="267" r:id="rId11"/>
    <p:sldId id="271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417A-EF90-4127-BF85-C5447E6276FD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vrodu.ru/famil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928802"/>
            <a:ext cx="4286280" cy="2214578"/>
          </a:xfrm>
        </p:spPr>
        <p:txBody>
          <a:bodyPr>
            <a:normAutofit fontScale="90000"/>
          </a:bodyPr>
          <a:lstStyle/>
          <a:p>
            <a:r>
              <a:rPr lang="ru-RU" sz="5300" b="1" i="1" dirty="0" smtClean="0">
                <a:solidFill>
                  <a:schemeClr val="tx2"/>
                </a:solidFill>
              </a:rPr>
              <a:t>Детский </a:t>
            </a:r>
            <a:br>
              <a:rPr lang="ru-RU" sz="5300" b="1" i="1" dirty="0" smtClean="0">
                <a:solidFill>
                  <a:schemeClr val="tx2"/>
                </a:solidFill>
              </a:rPr>
            </a:br>
            <a:r>
              <a:rPr lang="ru-RU" sz="5300" b="1" i="1" dirty="0" smtClean="0">
                <a:solidFill>
                  <a:schemeClr val="tx2"/>
                </a:solidFill>
              </a:rPr>
              <a:t>мини – проект</a:t>
            </a:r>
            <a:br>
              <a:rPr lang="ru-RU" sz="5300" b="1" i="1" dirty="0" smtClean="0">
                <a:solidFill>
                  <a:schemeClr val="tx2"/>
                </a:solidFill>
              </a:rPr>
            </a:br>
            <a:r>
              <a:rPr lang="ru-RU" sz="5300" b="1" i="1" dirty="0" smtClean="0">
                <a:solidFill>
                  <a:schemeClr val="tx2"/>
                </a:solidFill>
              </a:rPr>
              <a:t>Тема:</a:t>
            </a:r>
            <a:br>
              <a:rPr lang="ru-RU" sz="5300" b="1" i="1" dirty="0" smtClean="0">
                <a:solidFill>
                  <a:schemeClr val="tx2"/>
                </a:solidFill>
              </a:rPr>
            </a:br>
            <a:r>
              <a:rPr lang="ru-RU" sz="5300" b="1" i="1" dirty="0" smtClean="0">
                <a:solidFill>
                  <a:schemeClr val="tx2"/>
                </a:solidFill>
              </a:rPr>
              <a:t> « Моя семья»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29190" y="571480"/>
            <a:ext cx="34290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solidFill>
                  <a:srgbClr val="C00000"/>
                </a:solidFill>
              </a:rPr>
              <a:t>Тип проекта:</a:t>
            </a:r>
            <a:r>
              <a:rPr lang="ru-RU" sz="2800" dirty="0"/>
              <a:t> </a:t>
            </a:r>
            <a:endParaRPr lang="ru-RU" sz="2800" dirty="0" smtClean="0"/>
          </a:p>
          <a:p>
            <a:r>
              <a:rPr lang="ru-RU" sz="2800" dirty="0" smtClean="0">
                <a:solidFill>
                  <a:srgbClr val="002060"/>
                </a:solidFill>
              </a:rPr>
              <a:t>творческий</a:t>
            </a:r>
            <a:r>
              <a:rPr lang="ru-RU" sz="2800" dirty="0">
                <a:solidFill>
                  <a:srgbClr val="002060"/>
                </a:solidFill>
              </a:rPr>
              <a:t>, 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информационно-исследовательский, краткосрочный.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13314" name="Picture 2" descr="http://im2-tub-ru.yandex.net/i?id=f6604142d095ed974ed4719e8095c4a8-118-144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90" y="3143248"/>
            <a:ext cx="350046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38576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Результат работы проекта: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После проведенной работы я узнала, что семья - это мама, папа, бабушки, дедушки, братья и сестры.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Семья – это хорошо! В ней тепло и уютно, все любят друг друга. Семья тебе всегда поможет и поддержит.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Вместе никогда не бывает скучно. 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Я нарисовала портрет нашей семьи, который мы с мамой повесили на стенку.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Я составила родословное дерево нашей семьи.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Сочинила загадку про семью.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На компьютере нарисовала красивую открытку, раскрасила её, отправила прабабушке.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6314" y="500042"/>
            <a:ext cx="164307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ЗАГАДКА.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Собрались все за столом,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Переполнился наш дом.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Все весёлые такие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И для нас они родные.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(  семья ).</a:t>
            </a:r>
          </a:p>
          <a:p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3429000"/>
            <a:ext cx="3668452" cy="2571768"/>
          </a:xfrm>
          <a:prstGeom prst="round2Diag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 descr="C:\Users\Ден\Desktop\Новая папка (2)\DSCN412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0826" y="595293"/>
            <a:ext cx="2018124" cy="2690831"/>
          </a:xfrm>
          <a:prstGeom prst="round2Diag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41421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МОЯ СЕМЬЯ.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214290"/>
            <a:ext cx="421484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НАШЕ 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СЕМЕЙНОЕ  ДРЕВО.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Users\Ден\Desktop\Новая папка (2)\DSCN413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2060" y="1450803"/>
            <a:ext cx="3857652" cy="3891215"/>
          </a:xfrm>
          <a:prstGeom prst="rect">
            <a:avLst/>
          </a:prstGeom>
          <a:noFill/>
        </p:spPr>
      </p:pic>
      <p:pic>
        <p:nvPicPr>
          <p:cNvPr id="2050" name="Picture 2" descr="F:\DSCN414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1340768"/>
            <a:ext cx="3500960" cy="46681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40895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500042"/>
            <a:ext cx="38576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Перспектива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Мне удалось составить родовое дерево, но я поняла, что родных и близких в нашей семье очень много, а помним мы не про всех!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Я дальше буду изучать свою семью и добавлять веточки к своему дереву.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9190" y="571480"/>
            <a:ext cx="37147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Я принесла своё дерево в детский сад.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Дети такого дерева ещё не видели. Все с интересом рассматривали его  и задавали много вопросов, а я рассказала им как растут веточки у такого дерева.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Ден\Desktop\Новая папка (2)\DSCN413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2857496"/>
            <a:ext cx="2785096" cy="3040074"/>
          </a:xfrm>
          <a:prstGeom prst="rect">
            <a:avLst/>
          </a:prstGeom>
          <a:noFill/>
        </p:spPr>
      </p:pic>
      <p:pic>
        <p:nvPicPr>
          <p:cNvPr id="1026" name="Picture 2" descr="F:\DSCN414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2924944"/>
            <a:ext cx="3936383" cy="2952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364333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Вывод: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Иметь семью очень важно! В семье все любят друг друга, заботятся о близких, берегут их.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Когда я вырасту, у меня будет своя семья, но я не буду забывать о маме , папе, братике.</a:t>
            </a:r>
          </a:p>
        </p:txBody>
      </p:sp>
      <p:pic>
        <p:nvPicPr>
          <p:cNvPr id="26626" name="Picture 2" descr="D:\детский сад\средняя\фото средняя гр\дочки матери\DSCN30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6" y="571480"/>
            <a:ext cx="3214710" cy="5063168"/>
          </a:xfrm>
          <a:prstGeom prst="roundRect">
            <a:avLst/>
          </a:prstGeom>
          <a:noFill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00" y="2571744"/>
            <a:ext cx="2786082" cy="3258005"/>
          </a:xfrm>
          <a:prstGeom prst="snip2Diag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1052736"/>
            <a:ext cx="3651870" cy="486916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1028734"/>
            <a:ext cx="3669872" cy="489316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03648" y="116632"/>
            <a:ext cx="609827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Обсуждение полученного </a:t>
            </a:r>
          </a:p>
          <a:p>
            <a:pPr algn="ctr"/>
            <a:r>
              <a:rPr lang="ru-RU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результата </a:t>
            </a:r>
            <a:r>
              <a:rPr lang="ru-RU" sz="40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с друзьями.</a:t>
            </a:r>
            <a:endParaRPr lang="ru-RU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32109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ен\Desktop\фото\8 марта\IMG_808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571480"/>
            <a:ext cx="3929090" cy="5427878"/>
          </a:xfrm>
          <a:prstGeom prst="round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929190" y="785794"/>
            <a:ext cx="378621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</a:rPr>
              <a:t>Автор: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Старчикова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Ксения Сергеевна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2009 г. р.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МБДОУ детский сад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« Колокольчик»,</a:t>
            </a:r>
          </a:p>
          <a:p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Кирсановского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района, 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Тамбовской области.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u="sng" dirty="0" smtClean="0">
                <a:solidFill>
                  <a:srgbClr val="C00000"/>
                </a:solidFill>
              </a:rPr>
              <a:t>Руководитель: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воспитатель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Старчикова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Татьяна Николаевна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571480"/>
            <a:ext cx="38576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 </a:t>
            </a:r>
            <a:r>
              <a:rPr lang="ru-RU" b="1" i="1" u="sng" dirty="0" smtClean="0">
                <a:solidFill>
                  <a:srgbClr val="C00000"/>
                </a:solidFill>
              </a:rPr>
              <a:t>Актуальность</a:t>
            </a:r>
          </a:p>
          <a:p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i="1" dirty="0" smtClean="0">
                <a:solidFill>
                  <a:srgbClr val="002060"/>
                </a:solidFill>
              </a:rPr>
              <a:t>У меня возникли вопросы:</a:t>
            </a: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 Кто  мы?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 Откуда мы родом?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Что такое семья?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 Что нас связывает? </a:t>
            </a: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Мне удалось найти  ответы на эти вопросы в ходе небольшой исследовательской работы.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>Я с большим интересом стала  расспрашивать своих родных о нашей семье.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91" y="285728"/>
            <a:ext cx="3500462" cy="2625207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8" y="3000372"/>
            <a:ext cx="3548279" cy="296074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39290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u="sng" dirty="0" smtClean="0">
                <a:solidFill>
                  <a:srgbClr val="C00000"/>
                </a:solidFill>
              </a:rPr>
              <a:t>Проблема: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Я плохо знаю историю своей семьи, хочу узнать, что такое родословная и  генеалогическое древо, и как его составлять.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071678"/>
            <a:ext cx="30718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Генеалогическое (родословное) древо</a:t>
            </a:r>
            <a:r>
              <a:rPr lang="ru-RU" dirty="0" smtClean="0">
                <a:solidFill>
                  <a:srgbClr val="002060"/>
                </a:solidFill>
              </a:rPr>
              <a:t> – представление родственных связей в виде схемы, напоминающей дерево, ветвями и листьями которого является семья. Генеалогическое дерево позволяет проследить </a:t>
            </a:r>
            <a:r>
              <a:rPr lang="ru-RU" dirty="0" smtClean="0">
                <a:solidFill>
                  <a:srgbClr val="002060"/>
                </a:solidFill>
                <a:hlinkClick r:id="rId2"/>
              </a:rPr>
              <a:t>происхождение фамилии</a:t>
            </a:r>
            <a:r>
              <a:rPr lang="ru-RU" dirty="0" smtClean="0">
                <a:solidFill>
                  <a:srgbClr val="002060"/>
                </a:solidFill>
              </a:rPr>
              <a:t>, а иногда и подсказать ее значение.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052" name="Picture 4" descr="Генеалогическое древо (6 шаблонов) &quot; Территория дизайнера и веб-мастера - Клипарты, Шаблоны, Иконки, Кисти, Обои, Шрифты, Скрипт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1285860"/>
            <a:ext cx="3934946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371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solidFill>
                  <a:srgbClr val="C00000"/>
                </a:solidFill>
              </a:rPr>
              <a:t>Целю работы </a:t>
            </a:r>
          </a:p>
          <a:p>
            <a:endParaRPr lang="ru-RU" u="sng" dirty="0" smtClean="0">
              <a:solidFill>
                <a:srgbClr val="C0000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является составление семейного дерева моей семьи.</a:t>
            </a:r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2285992"/>
            <a:ext cx="3818352" cy="3389284"/>
          </a:xfrm>
          <a:prstGeom prst="snip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 descr="C:\Users\Ден\Desktop\Новая папка (2)\DSCN412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785794"/>
            <a:ext cx="3857620" cy="5143767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42918"/>
            <a:ext cx="392909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Для достижения поставленной цели мне  надо решить следующие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задачи:</a:t>
            </a:r>
          </a:p>
          <a:p>
            <a:pPr>
              <a:buFont typeface="Wingdings" pitchFamily="2" charset="2"/>
              <a:buChar char="Ø"/>
            </a:pPr>
            <a:endParaRPr lang="ru-RU" i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изучить семейные  фотоальбомы , провести опрос родных.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 закрепить представления о семье, как о людях, живущих вместе (папа, мама, бабушки, дедушки, брат, сестра), любящих друг друга, заботящихся о друг друге.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углубить знания о своей семье, о семейных традициях.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составить генеалогическое древо.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41" name="Picture 1" descr="F:\Новая папка\семья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1071546"/>
            <a:ext cx="3997399" cy="4669622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14356"/>
            <a:ext cx="40005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Как говорит моя мама: «Семья – это самое главное в жизни человека».Наша семья не маленькая. У меня есть мама, папа, брат, бабушки, дедушка и прабабушка . Я – самая младшая в семье.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Папа работает в другом городе, поэтому часто уезжает. Он зарабатывает деньги для нас. Мама работает в детском саду. Брат учится в школе в 9 классе. Бабушки и дедушка живут отдельно от нас, на соседних улицах. Мы часто видимся и ходим в гости друг к другу. А прабабушка моя совсем старенькая, живёт далеко и печёт очень вкусные блинчики. Я хожу в детский сад. Мы все дружные. Я люблю свою семью.</a:t>
            </a:r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1928802"/>
            <a:ext cx="3667549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 descr="http://im1-tub-ru.yandex.net/i?id=b0a44b7de2db23816cbc4e5ebd49a39f-112-144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4942" y="428604"/>
            <a:ext cx="2786082" cy="1428750"/>
          </a:xfrm>
          <a:prstGeom prst="round2SameRect">
            <a:avLst/>
          </a:prstGeom>
          <a:noFill/>
        </p:spPr>
      </p:pic>
      <p:pic>
        <p:nvPicPr>
          <p:cNvPr id="8197" name="Picture 5" descr="http://im0-tub-ru.yandex.net/i?id=30aa9f922809e13225851a00dcca64a2-40-144&amp;n=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72079" y="4429132"/>
            <a:ext cx="3111840" cy="1571636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12" y="3429000"/>
            <a:ext cx="2361973" cy="17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1785918" y="285728"/>
            <a:ext cx="70009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Наши традиции.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169" name="Picture 1" descr="F:\Новая папка\пикник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1000108"/>
            <a:ext cx="2000264" cy="1699319"/>
          </a:xfrm>
          <a:prstGeom prst="rect">
            <a:avLst/>
          </a:prstGeom>
          <a:noFill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3000372"/>
            <a:ext cx="242889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5000636"/>
            <a:ext cx="2345159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 descr="H:\видео\Ксюша фото\SDC120001 (6)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488" y="3000372"/>
            <a:ext cx="1357322" cy="1714512"/>
          </a:xfrm>
          <a:prstGeom prst="rect">
            <a:avLst/>
          </a:prstGeom>
          <a:noFill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0298" y="1071546"/>
            <a:ext cx="124759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6" name="Picture 8" descr="H:\видео\фото\CIMG1348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1214421"/>
            <a:ext cx="2000264" cy="1500199"/>
          </a:xfrm>
          <a:prstGeom prst="rect">
            <a:avLst/>
          </a:prstGeom>
          <a:noFill/>
        </p:spPr>
      </p:pic>
      <p:pic>
        <p:nvPicPr>
          <p:cNvPr id="7177" name="Picture 9" descr="H:\видео\фото\SDC10236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6578" y="1214422"/>
            <a:ext cx="1885720" cy="150019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42910" y="2643182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На природе любим отдыхать,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" y="471488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В лесу грибы собирать,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86050" y="5143512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У бабы Шуры каждую Пасху встречать,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6314" y="2786058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По вечерам вместе играть,</a:t>
            </a:r>
            <a:endParaRPr lang="ru-RU" i="1" dirty="0">
              <a:solidFill>
                <a:srgbClr val="C00000"/>
              </a:solidFill>
            </a:endParaRPr>
          </a:p>
        </p:txBody>
      </p:sp>
      <p:pic>
        <p:nvPicPr>
          <p:cNvPr id="7178" name="Picture 10" descr="H:\видео\фото\CIMG1638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3397156"/>
            <a:ext cx="1571636" cy="1817794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5000628" y="5286388"/>
            <a:ext cx="3741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Огород сажать, вместе поливать.</a:t>
            </a:r>
            <a:endParaRPr lang="ru-RU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143116"/>
            <a:ext cx="37147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71438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Это вся моя семья:</a:t>
            </a:r>
          </a:p>
          <a:p>
            <a:pPr lvl="0" indent="714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Мама, папа, брат и я.</a:t>
            </a:r>
          </a:p>
          <a:p>
            <a:pPr lvl="0" indent="714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Мама варит и стирает.</a:t>
            </a:r>
          </a:p>
          <a:p>
            <a:pPr lvl="0" indent="714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Папа гвозди забивает.</a:t>
            </a:r>
          </a:p>
          <a:p>
            <a:pPr lvl="0" indent="714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Ну а брат мой ходит в школу,</a:t>
            </a:r>
          </a:p>
          <a:p>
            <a:pPr lvl="0" indent="714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 учиться очень рад.</a:t>
            </a:r>
          </a:p>
          <a:p>
            <a:pPr lvl="0" indent="714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Я с игрушками играю,</a:t>
            </a:r>
          </a:p>
          <a:p>
            <a:pPr lvl="0" indent="714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Посещаю детский сад.</a:t>
            </a:r>
          </a:p>
          <a:p>
            <a:pPr lvl="0" indent="714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Любим вместе мы на кухне</a:t>
            </a:r>
          </a:p>
          <a:p>
            <a:pPr lvl="0" indent="714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Обсудить наши дела,</a:t>
            </a:r>
          </a:p>
          <a:p>
            <a:pPr lvl="0" indent="714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Потому что у меня</a:t>
            </a:r>
          </a:p>
          <a:p>
            <a:pPr lvl="0" indent="714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Очень дружная семья!</a:t>
            </a:r>
          </a:p>
        </p:txBody>
      </p:sp>
      <p:pic>
        <p:nvPicPr>
          <p:cNvPr id="6145" name="Picture 1" descr="H:\видео\Ксюша фото\SDC10085 (3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764704"/>
            <a:ext cx="3807645" cy="4643470"/>
          </a:xfrm>
          <a:prstGeom prst="roundRect">
            <a:avLst/>
          </a:prstGeom>
          <a:noFill/>
        </p:spPr>
      </p:pic>
      <p:pic>
        <p:nvPicPr>
          <p:cNvPr id="6147" name="Picture 3" descr="http://im0-tub-ru.yandex.net/i?id=f2ca2fb6caedb1a84f940b626bda518b-74-144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214290"/>
            <a:ext cx="2726074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book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mybook</Template>
  <TotalTime>396</TotalTime>
  <Words>550</Words>
  <Application>Microsoft Office PowerPoint</Application>
  <PresentationFormat>Экран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mybook</vt:lpstr>
      <vt:lpstr>Детский  мини – проект Тема:  « Моя семья»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Детский мини – проект Тема: « Моя семья»</dc:title>
  <dc:creator>Ден</dc:creator>
  <cp:lastModifiedBy>Gigabyte</cp:lastModifiedBy>
  <cp:revision>46</cp:revision>
  <dcterms:created xsi:type="dcterms:W3CDTF">2015-03-23T19:22:56Z</dcterms:created>
  <dcterms:modified xsi:type="dcterms:W3CDTF">2022-02-19T11:40:26Z</dcterms:modified>
</cp:coreProperties>
</file>