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8" r:id="rId3"/>
    <p:sldId id="267" r:id="rId4"/>
    <p:sldId id="271" r:id="rId5"/>
    <p:sldId id="269" r:id="rId6"/>
    <p:sldId id="260" r:id="rId7"/>
    <p:sldId id="259" r:id="rId8"/>
    <p:sldId id="258" r:id="rId9"/>
    <p:sldId id="257" r:id="rId10"/>
    <p:sldId id="256" r:id="rId11"/>
    <p:sldId id="262" r:id="rId12"/>
    <p:sldId id="263" r:id="rId13"/>
    <p:sldId id="274" r:id="rId14"/>
    <p:sldId id="278" r:id="rId15"/>
    <p:sldId id="275" r:id="rId16"/>
    <p:sldId id="279" r:id="rId17"/>
    <p:sldId id="280" r:id="rId18"/>
    <p:sldId id="276" r:id="rId19"/>
    <p:sldId id="277" r:id="rId20"/>
    <p:sldId id="265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1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3B7A-82B8-4D03-B22C-553B92A5050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8246-36CE-4FD3-BE87-FBD5C69D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hyperlink" Target="http://smiles.33b.ru/smile.103008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gi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945834"/>
          </a:xfrm>
          <a:prstGeom prst="rect">
            <a:avLst/>
          </a:prstGeom>
        </p:spPr>
      </p:pic>
      <p:pic>
        <p:nvPicPr>
          <p:cNvPr id="2" name="Рисунок 1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3286148" cy="2464611"/>
          </a:xfrm>
          <a:prstGeom prst="cloud">
            <a:avLst/>
          </a:prstGeom>
        </p:spPr>
      </p:pic>
      <p:pic>
        <p:nvPicPr>
          <p:cNvPr id="18434" name="Picture 2" descr="http://mediasubs.ru/group/uploads/ra/razgovor-po-dusham/image2/ZlOWRiN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714356"/>
            <a:ext cx="2214578" cy="3283241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85794"/>
            <a:ext cx="65008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ИЗОСТУДИЯ</a:t>
            </a:r>
          </a:p>
          <a:p>
            <a:pPr lvl="0"/>
            <a:r>
              <a:rPr lang="ru-RU" sz="36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« ЗАТЕЙНИКИ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lvl="0" algn="r"/>
            <a:r>
              <a:rPr lang="ru-RU" sz="32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нетрадиционных </a:t>
            </a:r>
          </a:p>
          <a:p>
            <a:pPr lvl="0" algn="r"/>
            <a:r>
              <a:rPr lang="ru-RU" sz="32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 рисования</a:t>
            </a:r>
            <a:endParaRPr lang="ru-RU" sz="3200" b="1" i="1" spc="50" dirty="0">
              <a:ln w="11430"/>
              <a:solidFill>
                <a:schemeClr val="bg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00504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детей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 3 до 4 лет.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11266" name="Picture 2" descr="http://im5-tub-ru.yandex.net/i?id=178473278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714356"/>
            <a:ext cx="2278872" cy="1752979"/>
          </a:xfrm>
          <a:prstGeom prst="ellipse">
            <a:avLst/>
          </a:prstGeom>
          <a:noFill/>
        </p:spPr>
      </p:pic>
      <p:pic>
        <p:nvPicPr>
          <p:cNvPr id="11268" name="Picture 4" descr="http://im3-tub-ru.yandex.net/i?id=427589225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714356"/>
            <a:ext cx="1714512" cy="1714512"/>
          </a:xfrm>
          <a:prstGeom prst="rect">
            <a:avLst/>
          </a:prstGeom>
          <a:noFill/>
        </p:spPr>
      </p:pic>
      <p:pic>
        <p:nvPicPr>
          <p:cNvPr id="1026" name="Picture 2" descr="C:\Users\Ден\Desktop\Новая папка\DSCN2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725" y="2500306"/>
            <a:ext cx="3343275" cy="3836987"/>
          </a:xfrm>
          <a:prstGeom prst="roundRect">
            <a:avLst/>
          </a:prstGeom>
          <a:noFill/>
        </p:spPr>
      </p:pic>
      <p:pic>
        <p:nvPicPr>
          <p:cNvPr id="1027" name="Picture 3" descr="C:\Users\Ден\Desktop\Новая папка\DSCN27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86190"/>
            <a:ext cx="1822711" cy="2593064"/>
          </a:xfrm>
          <a:prstGeom prst="roundRect">
            <a:avLst/>
          </a:prstGeom>
          <a:noFill/>
        </p:spPr>
      </p:pic>
      <p:pic>
        <p:nvPicPr>
          <p:cNvPr id="3074" name="Picture 2" descr="C:\Users\Ден\Desktop\Работа\Фото05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642918"/>
            <a:ext cx="2286016" cy="3048021"/>
          </a:xfrm>
          <a:prstGeom prst="roundRect">
            <a:avLst/>
          </a:prstGeom>
          <a:noFill/>
        </p:spPr>
      </p:pic>
      <p:pic>
        <p:nvPicPr>
          <p:cNvPr id="3075" name="Picture 3" descr="C:\Users\Ден\Desktop\Работа\Фото05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571744"/>
            <a:ext cx="2839661" cy="378621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4" name="Рисунок 3" descr="C:\Users\ДЕН\Desktop\Новая папка\Фото0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14356"/>
            <a:ext cx="2809878" cy="34290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Ден\Desktop\Новая папка\DSCN2705.JPG"/>
          <p:cNvPicPr>
            <a:picLocks noChangeAspect="1" noChangeArrowheads="1"/>
          </p:cNvPicPr>
          <p:nvPr/>
        </p:nvPicPr>
        <p:blipFill>
          <a:blip r:embed="rId4" cstate="print"/>
          <a:srcRect b="7588"/>
          <a:stretch>
            <a:fillRect/>
          </a:stretch>
        </p:blipFill>
        <p:spPr bwMode="auto">
          <a:xfrm>
            <a:off x="142844" y="928670"/>
            <a:ext cx="5751435" cy="4857784"/>
          </a:xfrm>
          <a:prstGeom prst="round2DiagRect">
            <a:avLst/>
          </a:prstGeom>
          <a:noFill/>
        </p:spPr>
      </p:pic>
      <p:pic>
        <p:nvPicPr>
          <p:cNvPr id="8" name="Picture 4" descr="http://po-suda.ru/images/tov/unit/1551-trubochki-kokt-0-5-21-sm-1000-sht-cvetnye-mix-s-gofroy-12.jpg"/>
          <p:cNvPicPr>
            <a:picLocks noChangeAspect="1" noChangeArrowheads="1"/>
          </p:cNvPicPr>
          <p:nvPr/>
        </p:nvPicPr>
        <p:blipFill>
          <a:blip r:embed="rId5" cstate="print"/>
          <a:srcRect l="22946" r="27031" b="3780"/>
          <a:stretch>
            <a:fillRect/>
          </a:stretch>
        </p:blipFill>
        <p:spPr bwMode="auto">
          <a:xfrm rot="20565145">
            <a:off x="6502644" y="4316324"/>
            <a:ext cx="1171654" cy="202832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7" name="Picture 11" descr="AN0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1483990" cy="1725615"/>
          </a:xfrm>
          <a:prstGeom prst="roundRect">
            <a:avLst/>
          </a:prstGeom>
          <a:noFill/>
        </p:spPr>
      </p:pic>
      <p:pic>
        <p:nvPicPr>
          <p:cNvPr id="3074" name="Picture 2" descr="C:\Users\Ден\Desktop\Новая папка\DSCN2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4848770" cy="3571900"/>
          </a:xfrm>
          <a:prstGeom prst="snip1Rect">
            <a:avLst/>
          </a:prstGeom>
          <a:noFill/>
        </p:spPr>
      </p:pic>
      <p:pic>
        <p:nvPicPr>
          <p:cNvPr id="10" name="Рисунок 9" descr="C:\Users\ДЕН\Desktop\Новая папка\Фото02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928670"/>
            <a:ext cx="2714644" cy="37862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jewelfox.ru/lots/135/aquadoodle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48663">
            <a:off x="3684994" y="4364239"/>
            <a:ext cx="2094884" cy="2094885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6146" name="Picture 2" descr="C:\Users\Ден\Desktop\Новая папка\DSCN2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632325" cy="3382963"/>
          </a:xfrm>
          <a:prstGeom prst="rect">
            <a:avLst/>
          </a:prstGeom>
          <a:noFill/>
        </p:spPr>
      </p:pic>
      <p:pic>
        <p:nvPicPr>
          <p:cNvPr id="6147" name="Picture 3" descr="C:\Users\Ден\Desktop\Новая папка\Фото0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58" y="2786058"/>
            <a:ext cx="4214842" cy="3407367"/>
          </a:xfrm>
          <a:prstGeom prst="rect">
            <a:avLst/>
          </a:prstGeom>
          <a:noFill/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37752">
            <a:off x="1357290" y="4357694"/>
            <a:ext cx="2524144" cy="1933389"/>
          </a:xfrm>
          <a:prstGeom prst="cloud">
            <a:avLst/>
          </a:prstGeom>
        </p:spPr>
      </p:pic>
      <p:pic>
        <p:nvPicPr>
          <p:cNvPr id="6" name="Picture 2" descr="http://www.xn----7sbabai2bse0ahe2ay3dzexa.xn--p1ai/data/category/143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39287">
            <a:off x="6524017" y="951861"/>
            <a:ext cx="1407790" cy="140779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10242" name="Picture 2" descr="C:\Users\Ден\Desktop\Новая папка\DSCN2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7"/>
            <a:ext cx="4429156" cy="3335040"/>
          </a:xfrm>
          <a:prstGeom prst="rect">
            <a:avLst/>
          </a:prstGeom>
          <a:noFill/>
        </p:spPr>
      </p:pic>
      <p:pic>
        <p:nvPicPr>
          <p:cNvPr id="10243" name="Picture 3" descr="C:\Users\Ден\Desktop\Новая папка\DSCN2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143248"/>
            <a:ext cx="4177684" cy="3136904"/>
          </a:xfrm>
          <a:prstGeom prst="rect">
            <a:avLst/>
          </a:prstGeom>
          <a:noFill/>
        </p:spPr>
      </p:pic>
      <p:pic>
        <p:nvPicPr>
          <p:cNvPr id="5" name="Picture 9" descr="цве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000504"/>
            <a:ext cx="2316160" cy="2512841"/>
          </a:xfrm>
          <a:prstGeom prst="rect">
            <a:avLst/>
          </a:prstGeom>
          <a:noFill/>
        </p:spPr>
      </p:pic>
      <p:pic>
        <p:nvPicPr>
          <p:cNvPr id="6" name="Picture 2" descr="http://im4-tub-ru.yandex.net/i?id=499888360-1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649">
            <a:off x="5643178" y="855979"/>
            <a:ext cx="2568064" cy="2048988"/>
          </a:xfrm>
          <a:prstGeom prst="clou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7170" name="Picture 2" descr="C:\Users\Ден\Desktop\Новая папка\DSCN2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5"/>
            <a:ext cx="4000528" cy="5414507"/>
          </a:xfrm>
          <a:prstGeom prst="roundRect">
            <a:avLst/>
          </a:prstGeom>
          <a:noFill/>
        </p:spPr>
      </p:pic>
      <p:pic>
        <p:nvPicPr>
          <p:cNvPr id="4" name="Picture 14" descr="http://im3-tub-ru.yandex.net/i?id=280249122-4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9633">
            <a:off x="4828239" y="4490348"/>
            <a:ext cx="1671661" cy="1285884"/>
          </a:xfrm>
          <a:prstGeom prst="roundRect">
            <a:avLst/>
          </a:prstGeom>
          <a:noFill/>
        </p:spPr>
      </p:pic>
      <p:pic>
        <p:nvPicPr>
          <p:cNvPr id="4098" name="Picture 2" descr="C:\Users\Ден\Desktop\Работа\Фото0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714356"/>
            <a:ext cx="2071702" cy="2500330"/>
          </a:xfrm>
          <a:prstGeom prst="rect">
            <a:avLst/>
          </a:prstGeom>
          <a:noFill/>
        </p:spPr>
      </p:pic>
      <p:pic>
        <p:nvPicPr>
          <p:cNvPr id="4099" name="Picture 3" descr="C:\Users\Ден\Desktop\Работа\Фото0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8795" y="3214686"/>
            <a:ext cx="2325205" cy="310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11266" name="Picture 2" descr="C:\Users\Ден\Desktop\Новая папка\DSCN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055316" cy="5572164"/>
          </a:xfrm>
          <a:prstGeom prst="rect">
            <a:avLst/>
          </a:prstGeom>
          <a:noFill/>
        </p:spPr>
      </p:pic>
      <p:pic>
        <p:nvPicPr>
          <p:cNvPr id="5122" name="Picture 2" descr="C:\Users\Ден\Desktop\Работа\Фото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642918"/>
            <a:ext cx="2411032" cy="3214710"/>
          </a:xfrm>
          <a:prstGeom prst="rect">
            <a:avLst/>
          </a:prstGeom>
          <a:noFill/>
        </p:spPr>
      </p:pic>
      <p:pic>
        <p:nvPicPr>
          <p:cNvPr id="5123" name="Picture 3" descr="C:\Users\Ден\Desktop\Работа\Фото0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1638" y="3071810"/>
            <a:ext cx="2432362" cy="324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12290" name="Picture 2" descr="C:\Users\Ден\Desktop\Новая папка\DSCN2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179533" cy="3214710"/>
          </a:xfrm>
          <a:prstGeom prst="rect">
            <a:avLst/>
          </a:prstGeom>
          <a:noFill/>
        </p:spPr>
      </p:pic>
      <p:pic>
        <p:nvPicPr>
          <p:cNvPr id="12291" name="Picture 3" descr="C:\Users\Ден\Desktop\Новая папка\DSCN2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083" y="3286124"/>
            <a:ext cx="4619917" cy="3008318"/>
          </a:xfrm>
          <a:prstGeom prst="rect">
            <a:avLst/>
          </a:prstGeom>
          <a:noFill/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928670"/>
            <a:ext cx="2667018" cy="2000264"/>
          </a:xfrm>
          <a:prstGeom prst="ellipse">
            <a:avLst/>
          </a:prstGeom>
        </p:spPr>
      </p:pic>
      <p:pic>
        <p:nvPicPr>
          <p:cNvPr id="7" name="Picture 8" descr="http://blog.hmstudio.com.ua/wp-content/uploads/2012/03/1_novyiy-razm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000504"/>
            <a:ext cx="2472009" cy="227485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8195" name="Picture 3" descr="C:\Users\Ден\Desktop\Новая папка\RSCN2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035407" cy="3000396"/>
          </a:xfrm>
          <a:prstGeom prst="roundRect">
            <a:avLst/>
          </a:prstGeom>
          <a:noFill/>
        </p:spPr>
      </p:pic>
      <p:pic>
        <p:nvPicPr>
          <p:cNvPr id="8197" name="Picture 5" descr="Фото - Лента, фото, фото девушек, фото голых, бесплатно фото, красивые фото, скачать фото, фотографии - Страница 5858"/>
          <p:cNvPicPr>
            <a:picLocks noChangeAspect="1" noChangeArrowheads="1"/>
          </p:cNvPicPr>
          <p:nvPr/>
        </p:nvPicPr>
        <p:blipFill>
          <a:blip r:embed="rId4" cstate="print"/>
          <a:srcRect t="4165"/>
          <a:stretch>
            <a:fillRect/>
          </a:stretch>
        </p:blipFill>
        <p:spPr bwMode="auto">
          <a:xfrm>
            <a:off x="1785918" y="4000504"/>
            <a:ext cx="2957403" cy="2430439"/>
          </a:xfrm>
          <a:prstGeom prst="ellipse">
            <a:avLst/>
          </a:prstGeom>
          <a:noFill/>
        </p:spPr>
      </p:pic>
      <p:pic>
        <p:nvPicPr>
          <p:cNvPr id="6146" name="Picture 2" descr="C:\Users\Ден\Desktop\Работа\Фото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714356"/>
            <a:ext cx="2357453" cy="3143271"/>
          </a:xfrm>
          <a:prstGeom prst="snip1Rect">
            <a:avLst/>
          </a:prstGeom>
          <a:noFill/>
        </p:spPr>
      </p:pic>
      <p:pic>
        <p:nvPicPr>
          <p:cNvPr id="6147" name="Picture 3" descr="C:\Users\Ден\Desktop\Работа\Фото0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286124"/>
            <a:ext cx="2285984" cy="3005022"/>
          </a:xfrm>
          <a:prstGeom prst="snipRoundRect">
            <a:avLst/>
          </a:prstGeom>
          <a:noFill/>
        </p:spPr>
      </p:pic>
      <p:pic>
        <p:nvPicPr>
          <p:cNvPr id="6149" name="Picture 5" descr="Болото - Вот такая вот страница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071546"/>
            <a:ext cx="1857388" cy="168593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9218" name="Picture 2" descr="C:\Users\Ден\Desktop\Новая папка\DSCN2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542079" cy="2539998"/>
          </a:xfrm>
          <a:prstGeom prst="rect">
            <a:avLst/>
          </a:prstGeom>
          <a:noFill/>
        </p:spPr>
      </p:pic>
      <p:pic>
        <p:nvPicPr>
          <p:cNvPr id="9219" name="Picture 3" descr="C:\Users\Ден\Desktop\Новая папка\DSCN26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643314"/>
            <a:ext cx="3792354" cy="278608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6658" y="-285776"/>
            <a:ext cx="4492023" cy="284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429000"/>
            <a:ext cx="43975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C:\Users\Ден\Desktop\Работа\Фото05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714356"/>
            <a:ext cx="2071702" cy="2762269"/>
          </a:xfrm>
          <a:prstGeom prst="rect">
            <a:avLst/>
          </a:prstGeom>
          <a:noFill/>
        </p:spPr>
      </p:pic>
      <p:pic>
        <p:nvPicPr>
          <p:cNvPr id="10" name="Picture 10" descr="j028363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928670"/>
            <a:ext cx="1928826" cy="211826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7834"/>
            <a:ext cx="9286908" cy="69458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8715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</a:rPr>
              <a:t>Все мы знаем, что рисование одно из самых больших удовольствий для ребенка. В рисовании раскрывается его внутренний мир. И нам взрослым не следует забывать, что положительные эмоции составляют основу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психического здоровья и эмоционального благополучия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    детей. А поскольку рисование является источником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    хорошего настроения ребенка, нужно поддерживать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    развивать интерес ребенка к изобразительному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    творчеству.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285992"/>
            <a:ext cx="8001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Рисование с использованием нетрадиционных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техник изображения не утомляет детей,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а наоборот вызывает стремление заниматься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таким интересным делом. Им интересен сам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процесс выполнения работы.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929718" y="6858000"/>
            <a:ext cx="642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143380"/>
            <a:ext cx="9144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Нетрадиционное рисование 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удивляет своей непредсказуемостью.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 Рисование необычными материалами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 и оригинальными техниками 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позволяет детям ощутить 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незабываемые положительные эмоции, 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проявить фантазию, творчество.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D:\детский сад\2-я младшая\фото\DSCN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651865" cy="2500330"/>
          </a:xfrm>
          <a:prstGeom prst="roundRect">
            <a:avLst/>
          </a:prstGeom>
          <a:noFill/>
        </p:spPr>
      </p:pic>
      <p:pic>
        <p:nvPicPr>
          <p:cNvPr id="1027" name="Picture 3" descr="D:\детский сад\2-я младшая\фото\Фото0196.jpg"/>
          <p:cNvPicPr>
            <a:picLocks noChangeAspect="1" noChangeArrowheads="1"/>
          </p:cNvPicPr>
          <p:nvPr/>
        </p:nvPicPr>
        <p:blipFill>
          <a:blip r:embed="rId4" cstate="print"/>
          <a:srcRect l="5555" t="15625" r="5555" b="16666"/>
          <a:stretch>
            <a:fillRect/>
          </a:stretch>
        </p:blipFill>
        <p:spPr bwMode="auto">
          <a:xfrm>
            <a:off x="6682137" y="3786190"/>
            <a:ext cx="2461863" cy="250033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192" y="857232"/>
            <a:ext cx="8286808" cy="45520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                     </a:t>
            </a:r>
            <a:r>
              <a:rPr lang="ru-RU" sz="28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Пусть дети рисуют, творят,                                                               фантазируют!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Не каждый из них станет художником,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но рисование доставит им удовольствие,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они познают радость творчества,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научатся видеть прекрасное в обычном.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7030A0"/>
              </a:solidFill>
              <a:latin typeface="inherit"/>
              <a:ea typeface="Times New Roman"/>
              <a:cs typeface="Tahom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inherit"/>
                <a:ea typeface="Times New Roman"/>
                <a:cs typeface="Tahoma"/>
              </a:rPr>
              <a:t> Пусть они растут с душой художника!</a:t>
            </a:r>
            <a:endParaRPr lang="ru-RU" sz="28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9" name="Picture 7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1071538" cy="133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4" descr="d95123a915093102a80f2b49475159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072074"/>
            <a:ext cx="14287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53" descr="a0551bd6c9fd83ce0823fabae07a1c8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86058"/>
            <a:ext cx="255102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77908" cy="7302976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4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75724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Нетрадиционное рисование способствует развитию:</a:t>
            </a:r>
            <a:endParaRPr lang="ru-RU" sz="2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5000636"/>
            <a:ext cx="2357454" cy="1609965"/>
          </a:xfrm>
          <a:prstGeom prst="flowChartMagneticTape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71480"/>
            <a:ext cx="94297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Цель: </a:t>
            </a:r>
            <a:endParaRPr lang="ru-RU" sz="24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Развитие фантазии, воображения, творческих способностей детей младшего дошкольного возраста и формирование эмоционально-чувственного внутреннего мира.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Формировать интерес к 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изодеятельности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Овладевать простейшими техническими приёмами работы с различными материалами.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Развивать воображение и умение видеть необычное в обычных предметах.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214950"/>
            <a:ext cx="68580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Принципы работы: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Доступно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Выразительно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Познавательно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Times New Roman" pitchFamily="18" charset="0"/>
              </a:rPr>
              <a:t>Продуктивно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571876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Воображения, фантазии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Творческой активности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Зрительной памяти, внимания, усидчивости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Мелкой моторики рук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Уверенности в своих силах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Оригинальности и индивидуальности каждого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928670"/>
            <a:ext cx="7358114" cy="33575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Программа изостудии предполагает проведение одного занятия в неделю.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Время занятий 15 мин.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8143932" cy="142398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Руководитель: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воспитатель </a:t>
            </a:r>
            <a:r>
              <a:rPr lang="ru-RU" b="1" i="1" dirty="0" err="1" smtClean="0">
                <a:solidFill>
                  <a:srgbClr val="FF0000"/>
                </a:solidFill>
              </a:rPr>
              <a:t>Старчикова</a:t>
            </a:r>
            <a:r>
              <a:rPr lang="ru-RU" b="1" i="1" dirty="0" smtClean="0">
                <a:solidFill>
                  <a:srgbClr val="FF0000"/>
                </a:solidFill>
              </a:rPr>
              <a:t> Т. Н.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48" descr="8a46414077f469e97388ea41ba218a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1212866" cy="3691331"/>
          </a:xfrm>
          <a:prstGeom prst="rect">
            <a:avLst/>
          </a:prstGeom>
          <a:noFill/>
        </p:spPr>
      </p:pic>
      <p:pic>
        <p:nvPicPr>
          <p:cNvPr id="6" name="Picture 25" descr="a29038e3f7639887aea70b1818307af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4857760"/>
            <a:ext cx="885825" cy="154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CC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CC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CC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Виды нетрадиционных техник рисования: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778"/>
            <a:ext cx="8501122" cy="49292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0000CC"/>
                </a:solidFill>
              </a:rPr>
              <a:t>Отпечатки листьев</a:t>
            </a:r>
          </a:p>
          <a:p>
            <a:pPr lvl="0" algn="l"/>
            <a:r>
              <a:rPr lang="ru-RU" dirty="0" smtClean="0">
                <a:solidFill>
                  <a:srgbClr val="C00000"/>
                </a:solidFill>
              </a:rPr>
              <a:t>Тычок жесткой полусухой кистью</a:t>
            </a:r>
          </a:p>
          <a:p>
            <a:pPr lvl="0" algn="l"/>
            <a:r>
              <a:rPr lang="ru-RU" dirty="0" smtClean="0">
                <a:solidFill>
                  <a:schemeClr val="tx2"/>
                </a:solidFill>
              </a:rPr>
              <a:t>Рисование пальчиками</a:t>
            </a:r>
          </a:p>
          <a:p>
            <a:pPr lvl="0" algn="l"/>
            <a:r>
              <a:rPr lang="ru-RU" dirty="0" smtClean="0">
                <a:solidFill>
                  <a:srgbClr val="0000CC"/>
                </a:solidFill>
              </a:rPr>
              <a:t>Рисование ладошкой</a:t>
            </a:r>
          </a:p>
          <a:p>
            <a:pPr lvl="0" algn="l"/>
            <a:r>
              <a:rPr lang="ru-RU" dirty="0" smtClean="0">
                <a:solidFill>
                  <a:srgbClr val="C00000"/>
                </a:solidFill>
              </a:rPr>
              <a:t>Скатывание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бумаги</a:t>
            </a:r>
          </a:p>
          <a:p>
            <a:pPr lvl="0" algn="l"/>
            <a:r>
              <a:rPr lang="ru-RU" dirty="0" smtClean="0">
                <a:solidFill>
                  <a:srgbClr val="7030A0"/>
                </a:solidFill>
              </a:rPr>
              <a:t>Оттиск поролоном, пенопластом, смятой бумагой</a:t>
            </a:r>
          </a:p>
          <a:p>
            <a:pPr lvl="0" algn="l"/>
            <a:r>
              <a:rPr lang="ru-RU" dirty="0" smtClean="0">
                <a:solidFill>
                  <a:srgbClr val="0000CC"/>
                </a:solidFill>
              </a:rPr>
              <a:t>Восковые мелки + акварель</a:t>
            </a:r>
          </a:p>
          <a:p>
            <a:pPr lvl="0" algn="l"/>
            <a:r>
              <a:rPr lang="ru-RU" dirty="0" err="1" smtClean="0">
                <a:solidFill>
                  <a:srgbClr val="C00000"/>
                </a:solidFill>
              </a:rPr>
              <a:t>Кляксография</a:t>
            </a:r>
            <a:r>
              <a:rPr lang="ru-RU" dirty="0" smtClean="0">
                <a:solidFill>
                  <a:srgbClr val="C00000"/>
                </a:solidFill>
              </a:rPr>
              <a:t> с трубочкой</a:t>
            </a:r>
          </a:p>
          <a:p>
            <a:pPr lvl="0" algn="l"/>
            <a:r>
              <a:rPr lang="ru-RU" dirty="0" err="1" smtClean="0">
                <a:solidFill>
                  <a:srgbClr val="7030A0"/>
                </a:solidFill>
              </a:rPr>
              <a:t>Набрызг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9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28596" cy="241393"/>
          </a:xfrm>
          <a:prstGeom prst="rect">
            <a:avLst/>
          </a:prstGeom>
          <a:noFill/>
        </p:spPr>
      </p:pic>
      <p:pic>
        <p:nvPicPr>
          <p:cNvPr id="30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428596" cy="241393"/>
          </a:xfrm>
          <a:prstGeom prst="rect">
            <a:avLst/>
          </a:prstGeom>
          <a:noFill/>
        </p:spPr>
      </p:pic>
      <p:pic>
        <p:nvPicPr>
          <p:cNvPr id="31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28596" cy="241393"/>
          </a:xfrm>
          <a:prstGeom prst="rect">
            <a:avLst/>
          </a:prstGeom>
          <a:noFill/>
        </p:spPr>
      </p:pic>
      <p:pic>
        <p:nvPicPr>
          <p:cNvPr id="32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8596" cy="241393"/>
          </a:xfrm>
          <a:prstGeom prst="rect">
            <a:avLst/>
          </a:prstGeom>
          <a:noFill/>
        </p:spPr>
      </p:pic>
      <p:pic>
        <p:nvPicPr>
          <p:cNvPr id="33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28596" cy="241393"/>
          </a:xfrm>
          <a:prstGeom prst="rect">
            <a:avLst/>
          </a:prstGeom>
          <a:noFill/>
        </p:spPr>
      </p:pic>
      <p:pic>
        <p:nvPicPr>
          <p:cNvPr id="34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428596" cy="241393"/>
          </a:xfrm>
          <a:prstGeom prst="rect">
            <a:avLst/>
          </a:prstGeom>
          <a:noFill/>
        </p:spPr>
      </p:pic>
      <p:pic>
        <p:nvPicPr>
          <p:cNvPr id="35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428596" cy="241393"/>
          </a:xfrm>
          <a:prstGeom prst="rect">
            <a:avLst/>
          </a:prstGeom>
          <a:noFill/>
        </p:spPr>
      </p:pic>
      <p:pic>
        <p:nvPicPr>
          <p:cNvPr id="36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78"/>
            <a:ext cx="428596" cy="241393"/>
          </a:xfrm>
          <a:prstGeom prst="rect">
            <a:avLst/>
          </a:prstGeom>
          <a:noFill/>
        </p:spPr>
      </p:pic>
      <p:pic>
        <p:nvPicPr>
          <p:cNvPr id="37" name="Picture 21" descr="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68"/>
            <a:ext cx="428596" cy="241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945834"/>
          </a:xfrm>
          <a:prstGeom prst="rect">
            <a:avLst/>
          </a:prstGeom>
        </p:spPr>
      </p:pic>
      <p:pic>
        <p:nvPicPr>
          <p:cNvPr id="17410" name="Picture 2" descr="http://www.xn----7sbabai2bse0ahe2ay3dzexa.xn--p1ai/data/category/143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4876">
            <a:off x="4666628" y="737548"/>
            <a:ext cx="1407790" cy="1407790"/>
          </a:xfrm>
          <a:prstGeom prst="roundRect">
            <a:avLst/>
          </a:prstGeom>
          <a:noFill/>
        </p:spPr>
      </p:pic>
      <p:pic>
        <p:nvPicPr>
          <p:cNvPr id="17412" name="Picture 4" descr="http://po-suda.ru/images/tov/unit/1551-trubochki-kokt-0-5-21-sm-1000-sht-cvetnye-mix-s-gofroy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5145">
            <a:off x="2878071" y="4832059"/>
            <a:ext cx="1473371" cy="1326035"/>
          </a:xfrm>
          <a:prstGeom prst="roundRect">
            <a:avLst/>
          </a:prstGeom>
          <a:noFill/>
        </p:spPr>
      </p:pic>
      <p:pic>
        <p:nvPicPr>
          <p:cNvPr id="17414" name="Picture 6" descr="http://jewelfox.ru/lots/135/aquadoodle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59957">
            <a:off x="5125372" y="2124983"/>
            <a:ext cx="1854688" cy="1854689"/>
          </a:xfrm>
          <a:prstGeom prst="roundRect">
            <a:avLst/>
          </a:prstGeom>
          <a:noFill/>
        </p:spPr>
      </p:pic>
      <p:pic>
        <p:nvPicPr>
          <p:cNvPr id="17416" name="Picture 8" descr="http://blog.hmstudio.com.ua/wp-content/uploads/2012/03/1_novyiy-razm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13530">
            <a:off x="2671495" y="2917304"/>
            <a:ext cx="1816228" cy="1671375"/>
          </a:xfrm>
          <a:prstGeom prst="roundRect">
            <a:avLst/>
          </a:prstGeom>
          <a:noFill/>
        </p:spPr>
      </p:pic>
      <p:pic>
        <p:nvPicPr>
          <p:cNvPr id="17418" name="Picture 10" descr="http://gorodigrushek.ru/wp-content/uploads/2013/11/2dek-456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60004">
            <a:off x="5166100" y="4280947"/>
            <a:ext cx="1684600" cy="1847149"/>
          </a:xfrm>
          <a:prstGeom prst="roundRect">
            <a:avLst/>
          </a:prstGeom>
          <a:noFill/>
        </p:spPr>
      </p:pic>
      <p:pic>
        <p:nvPicPr>
          <p:cNvPr id="17420" name="Picture 12" descr="http://www.vkorzinku.ru/images/products/1_/%D0%BA%D1%80%D0%B0%D1%81%D0%BA%D0%B8-%D0%BF%D0%B0%D0%BB%D1%8C%D1%87%D0%B8%D0%BA%D0%BE%D0%B2%D1%8B%D0%B5-%D0%BF%D1%83%D1%88%D0%B8%D1%81%D1%82%D0%B8%D0%BA%D0%B8-10-%D1%86%D0%B2%D0%B5%D1%82%D0%BE%D0%B2-id1983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47049">
            <a:off x="254456" y="2326135"/>
            <a:ext cx="1861321" cy="1861321"/>
          </a:xfrm>
          <a:prstGeom prst="roundRect">
            <a:avLst/>
          </a:prstGeom>
          <a:noFill/>
        </p:spPr>
      </p:pic>
      <p:pic>
        <p:nvPicPr>
          <p:cNvPr id="17422" name="Picture 14" descr="http://im3-tub-ru.yandex.net/i?id=280249122-46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19633">
            <a:off x="2113594" y="1489952"/>
            <a:ext cx="1671661" cy="1285884"/>
          </a:xfrm>
          <a:prstGeom prst="roundRect">
            <a:avLst/>
          </a:prstGeom>
          <a:noFill/>
        </p:spPr>
      </p:pic>
      <p:pic>
        <p:nvPicPr>
          <p:cNvPr id="9" name="Picture 2" descr="http://im4-tub-ru.yandex.net/i?id=499888360-19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738649">
            <a:off x="601231" y="4898248"/>
            <a:ext cx="1644309" cy="1311949"/>
          </a:xfrm>
          <a:prstGeom prst="round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429859">
            <a:off x="-137215" y="1192208"/>
            <a:ext cx="427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МАТЕРИАЛЫ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1" name="Рисунок 10" descr="i (5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250792">
            <a:off x="6880845" y="984850"/>
            <a:ext cx="1729314" cy="1583841"/>
          </a:xfrm>
          <a:prstGeom prst="roundRect">
            <a:avLst/>
          </a:prstGeom>
        </p:spPr>
      </p:pic>
      <p:pic>
        <p:nvPicPr>
          <p:cNvPr id="12" name="Picture 4" descr="http://im3-tub-ru.yandex.net/i?id=427589225-63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346765">
            <a:off x="7100302" y="3528410"/>
            <a:ext cx="1666262" cy="1666262"/>
          </a:xfrm>
          <a:prstGeom prst="roundRect">
            <a:avLst/>
          </a:prstGeom>
          <a:noFill/>
        </p:spPr>
      </p:pic>
      <p:pic>
        <p:nvPicPr>
          <p:cNvPr id="13" name="Picture 10" descr="карандаш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5143512"/>
            <a:ext cx="1357290" cy="1233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15362" name="Picture 2" descr="http://luntiki.ru/uploads/images/f/e/0/a/190/3a16197818.jpg"/>
          <p:cNvPicPr>
            <a:picLocks noChangeAspect="1" noChangeArrowheads="1"/>
          </p:cNvPicPr>
          <p:nvPr/>
        </p:nvPicPr>
        <p:blipFill>
          <a:blip r:embed="rId3" cstate="print"/>
          <a:srcRect l="4722" t="2779" r="3194" b="5554"/>
          <a:stretch>
            <a:fillRect/>
          </a:stretch>
        </p:blipFill>
        <p:spPr bwMode="auto">
          <a:xfrm rot="5400000">
            <a:off x="-71470" y="3929066"/>
            <a:ext cx="2786082" cy="2357454"/>
          </a:xfrm>
          <a:prstGeom prst="snip2DiagRect">
            <a:avLst/>
          </a:prstGeom>
          <a:noFill/>
        </p:spPr>
      </p:pic>
      <p:pic>
        <p:nvPicPr>
          <p:cNvPr id="4" name="Рисунок 3" descr="C:\Users\ДЕН\Desktop\Новая папка\Фото02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2143140" cy="285752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2" descr="b811fab76aa45b205357d542735d0a2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929066"/>
            <a:ext cx="3071802" cy="2399844"/>
          </a:xfrm>
          <a:prstGeom prst="rect">
            <a:avLst/>
          </a:prstGeom>
          <a:noFill/>
        </p:spPr>
      </p:pic>
      <p:pic>
        <p:nvPicPr>
          <p:cNvPr id="1026" name="Picture 2" descr="C:\Users\Ден\Desktop\Работа\Фото05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1212" y="2636912"/>
            <a:ext cx="3846652" cy="3160084"/>
          </a:xfrm>
          <a:prstGeom prst="rect">
            <a:avLst/>
          </a:prstGeom>
          <a:noFill/>
        </p:spPr>
      </p:pic>
      <p:pic>
        <p:nvPicPr>
          <p:cNvPr id="1027" name="Picture 3" descr="C:\Users\Ден\Desktop\Работа\Фото05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642918"/>
            <a:ext cx="2468113" cy="32908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00617" y="545156"/>
            <a:ext cx="35798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из опыта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работы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4098" name="Picture 2" descr="C:\Users\Ден\Desktop\Новая папка\DSCN2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3292754" cy="2397120"/>
          </a:xfrm>
          <a:prstGeom prst="rect">
            <a:avLst/>
          </a:prstGeom>
          <a:noFill/>
        </p:spPr>
      </p:pic>
      <p:pic>
        <p:nvPicPr>
          <p:cNvPr id="4099" name="Picture 3" descr="C:\Users\Ден\Desktop\Новая папка\DSCN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291094"/>
            <a:ext cx="3286116" cy="2979863"/>
          </a:xfrm>
          <a:prstGeom prst="rect">
            <a:avLst/>
          </a:prstGeom>
          <a:noFill/>
        </p:spPr>
      </p:pic>
      <p:pic>
        <p:nvPicPr>
          <p:cNvPr id="9" name="Рисунок 8" descr="Фото0194.jpg"/>
          <p:cNvPicPr>
            <a:picLocks noChangeAspect="1"/>
          </p:cNvPicPr>
          <p:nvPr/>
        </p:nvPicPr>
        <p:blipFill>
          <a:blip r:embed="rId5" cstate="print"/>
          <a:srcRect l="9783" r="36413" b="28260"/>
          <a:stretch>
            <a:fillRect/>
          </a:stretch>
        </p:blipFill>
        <p:spPr>
          <a:xfrm>
            <a:off x="6643702" y="857232"/>
            <a:ext cx="2357454" cy="2357454"/>
          </a:xfrm>
          <a:prstGeom prst="round2DiagRect">
            <a:avLst>
              <a:gd name="adj1" fmla="val 16667"/>
              <a:gd name="adj2" fmla="val 10962"/>
            </a:avLst>
          </a:prstGeom>
        </p:spPr>
      </p:pic>
      <p:pic>
        <p:nvPicPr>
          <p:cNvPr id="2050" name="Picture 2" descr="C:\Users\Ден\Desktop\Работа\Фото0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785794"/>
            <a:ext cx="2357454" cy="3143272"/>
          </a:xfrm>
          <a:prstGeom prst="rect">
            <a:avLst/>
          </a:prstGeom>
          <a:noFill/>
        </p:spPr>
      </p:pic>
      <p:pic>
        <p:nvPicPr>
          <p:cNvPr id="2051" name="Picture 3" descr="C:\Users\Ден\Desktop\Работа\Фото05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286124"/>
            <a:ext cx="2428892" cy="305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33968-9bdd3adec83159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9286908" cy="6945834"/>
          </a:xfrm>
          <a:prstGeom prst="rect">
            <a:avLst/>
          </a:prstGeom>
        </p:spPr>
      </p:pic>
      <p:pic>
        <p:nvPicPr>
          <p:cNvPr id="5122" name="Picture 2" descr="C:\Users\Ден\Desktop\Новая папка\DSCN2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235" y="714357"/>
            <a:ext cx="4457765" cy="3286148"/>
          </a:xfrm>
          <a:prstGeom prst="snip1Rect">
            <a:avLst/>
          </a:prstGeom>
          <a:noFill/>
        </p:spPr>
      </p:pic>
      <p:pic>
        <p:nvPicPr>
          <p:cNvPr id="5123" name="Picture 3" descr="C:\Users\Ден\Desktop\Новая папка\DSCN2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324350" cy="2941639"/>
          </a:xfrm>
          <a:prstGeom prst="round2DiagRect">
            <a:avLst/>
          </a:prstGeom>
          <a:noFill/>
        </p:spPr>
      </p:pic>
      <p:pic>
        <p:nvPicPr>
          <p:cNvPr id="5125" name="Picture 5" descr="DataLife Engine Версия для печати Фотосток: овощи - лу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714356"/>
            <a:ext cx="2830180" cy="2214538"/>
          </a:xfrm>
          <a:prstGeom prst="teardrop">
            <a:avLst/>
          </a:prstGeom>
          <a:noFill/>
        </p:spPr>
      </p:pic>
      <p:pic>
        <p:nvPicPr>
          <p:cNvPr id="5129" name="Picture 9" descr="Как приготовить картошку в духовк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071942"/>
            <a:ext cx="3333731" cy="2252238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ppt6024.tmp</Template>
  <TotalTime>1119</TotalTime>
  <Words>275</Words>
  <Application>Microsoft Office PowerPoint</Application>
  <PresentationFormat>Экран (4:3)</PresentationFormat>
  <Paragraphs>74</Paragraphs>
  <Slides>21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Georgia</vt:lpstr>
      <vt:lpstr>inherit</vt:lpstr>
      <vt:lpstr>Tahoma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Программа изостудии предполагает проведение одного занятия в неделю.   Время занятий 15 мин. </vt:lpstr>
      <vt:lpstr> Виды нетрадиционных техник рисования: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</dc:creator>
  <cp:lastModifiedBy>Ден</cp:lastModifiedBy>
  <cp:revision>82</cp:revision>
  <dcterms:created xsi:type="dcterms:W3CDTF">2014-01-14T14:16:25Z</dcterms:created>
  <dcterms:modified xsi:type="dcterms:W3CDTF">2015-09-08T17:16:38Z</dcterms:modified>
</cp:coreProperties>
</file>