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9" r:id="rId5"/>
    <p:sldId id="270" r:id="rId6"/>
    <p:sldId id="271" r:id="rId7"/>
    <p:sldId id="274" r:id="rId8"/>
    <p:sldId id="27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DA95-5F4C-4440-99C1-4B7E38A28D1A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2E65-1D99-4FC1-BADD-37030C151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F091-1027-4FC3-92B0-A0B5B58792EE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B1C8-BE32-44CD-85A3-2C0B92930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D499-F773-404D-8A0C-FBC99675CEEA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F091F-6160-4991-B245-21157B407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371C2-A1A6-408C-AC28-A6D9F648BDC6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2A38-5708-4130-8C94-74B1CE52F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D33D-0704-4F13-8355-4960BD1E2B4B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135D-DA9D-4AED-B2D7-2A75C0E36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8568-01D7-42AC-BF08-0855211426B7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B3CAD-89C1-4999-98C5-4C150E770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CCE6D-4FDA-483A-9973-D1E527FDB2D7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4E884-943C-4003-9A45-88E462D56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40AD2-79AC-4D02-9DFA-17CCDA682AF0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CA430-6430-4F84-80CD-7356B4101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73CEE-1893-4760-B745-0049A0801CE8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332E-E181-4A96-9919-87AFD18E6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F2ECB-F4E6-4F8E-9C59-CAFD17B38144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E038-07FD-4E96-BBCD-F71A672C3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7C191-991A-4196-8E3B-59E8D7BB7A24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570F9-3E5D-47E9-95ED-CC3AEB7D0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DF8A32-5BFB-4D0F-8DE8-8BBBCD32EA8E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7C1EA0-8350-4659-A2AF-195051672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smayli.ru/smile/cveta-752.html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4.gif"/><Relationship Id="rId12" Type="http://schemas.openxmlformats.org/officeDocument/2006/relationships/hyperlink" Target="http://smayli.ru/smile/cveta-686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mayli.ru/smile/cveta-801.html" TargetMode="External"/><Relationship Id="rId11" Type="http://schemas.openxmlformats.org/officeDocument/2006/relationships/image" Target="../media/image6.gif"/><Relationship Id="rId5" Type="http://schemas.openxmlformats.org/officeDocument/2006/relationships/image" Target="../media/image3.gif"/><Relationship Id="rId15" Type="http://schemas.openxmlformats.org/officeDocument/2006/relationships/image" Target="../media/image8.gif"/><Relationship Id="rId10" Type="http://schemas.openxmlformats.org/officeDocument/2006/relationships/hyperlink" Target="http://smayli.ru/smile/babochkia-467.html" TargetMode="External"/><Relationship Id="rId4" Type="http://schemas.openxmlformats.org/officeDocument/2006/relationships/hyperlink" Target="http://smayli.ru/smile/cveta-817.html" TargetMode="External"/><Relationship Id="rId9" Type="http://schemas.openxmlformats.org/officeDocument/2006/relationships/image" Target="../media/image5.gif"/><Relationship Id="rId14" Type="http://schemas.openxmlformats.org/officeDocument/2006/relationships/hyperlink" Target="http://smayli.ru/smile/babochkia-487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mayli.ru/smile/cveta-1050.html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mayli.ru/smile/cveta-1074.htm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mayli.ru/smile/cveta-1163.htm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hyperlink" Target="http://s2.rimg.info/7ac0eff193bd9efdc2b3105b3b5818fc.gif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mayli.ru/smile/cveta-1195.htm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mayli.ru/smile/detia-840.htm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mayli.ru/smile/cveta-1221.htm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hyperlink" Target="http://www.lytkarino.info/index.php?s=be48862ab5da4875e65a8aa5920fa0f9&amp;showuser=5428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mayli.ru/smile/detia-840.htm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mayli.ru/smile/cveta-1159.htm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mayli.ru/smile/cveta-1199.html" TargetMode="External"/><Relationship Id="rId5" Type="http://schemas.openxmlformats.org/officeDocument/2006/relationships/image" Target="../media/image32.gif"/><Relationship Id="rId4" Type="http://schemas.openxmlformats.org/officeDocument/2006/relationships/image" Target="../media/image31.gif"/><Relationship Id="rId9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Рисунок 3" descr="http://danalibmv.narod.ru/fon/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5" descr="http://danalibmv.narod.ru/fon/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59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7250" y="785813"/>
            <a:ext cx="7500938" cy="17541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ДИДАКТИЧЕСКАЯ ИГРА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«ЗЕЛЁНАЯ АПТЕКА»</a:t>
            </a:r>
          </a:p>
        </p:txBody>
      </p:sp>
      <p:pic>
        <p:nvPicPr>
          <p:cNvPr id="13318" name="Рисунок 9" descr="http://smayli.ru/data/smiles/cveta-817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28" y="4670425"/>
            <a:ext cx="1887013" cy="202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10" descr="http://smayli.ru/data/smiles/cveta-801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1132" y="2000250"/>
            <a:ext cx="1235681" cy="171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2" descr="http://smayli.ru/data/smiles/cveta-752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581" y="2190399"/>
            <a:ext cx="1691680" cy="219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14" descr="http://smayli.ru/data/smiles/babochkia-467.gif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9096837">
            <a:off x="2955807" y="-550530"/>
            <a:ext cx="1680242" cy="184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15" descr="http://smayli.ru/data/smiles/cveta-686.gif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50793" y="5057224"/>
            <a:ext cx="2581037" cy="1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исунок 16" descr="http://smayli.ru/data/smiles/babochkia-487.gif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00438" y="2357438"/>
            <a:ext cx="1866546" cy="152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26605" y="4170362"/>
            <a:ext cx="342418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Цель: </a:t>
            </a:r>
            <a:r>
              <a:rPr lang="ru-RU" dirty="0" smtClean="0"/>
              <a:t>закрепление </a:t>
            </a:r>
            <a:r>
              <a:rPr lang="ru-RU" dirty="0"/>
              <a:t> </a:t>
            </a:r>
            <a:r>
              <a:rPr lang="ru-RU" dirty="0" smtClean="0"/>
              <a:t>представлений </a:t>
            </a:r>
            <a:r>
              <a:rPr lang="ru-RU" dirty="0"/>
              <a:t>о лекарственных растениях, </a:t>
            </a:r>
          </a:p>
          <a:p>
            <a:r>
              <a:rPr lang="ru-RU" dirty="0"/>
              <a:t>их значимости в жизни человека, о практическом применении.</a:t>
            </a:r>
          </a:p>
          <a:p>
            <a:r>
              <a:rPr lang="ru-RU" dirty="0"/>
              <a:t> </a:t>
            </a:r>
            <a:endParaRPr lang="ru-RU" dirty="0"/>
          </a:p>
          <a:p>
            <a:r>
              <a:rPr lang="ru-RU" sz="1400" i="1" dirty="0" smtClean="0"/>
              <a:t>Подготовил: воспитатель </a:t>
            </a:r>
            <a:r>
              <a:rPr lang="ru-RU" sz="1400" i="1" dirty="0" err="1" smtClean="0"/>
              <a:t>Старчикова</a:t>
            </a:r>
            <a:r>
              <a:rPr lang="ru-RU" sz="1400" i="1" dirty="0" smtClean="0"/>
              <a:t> Т. 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Рисунок 3" descr="http://danalibmv.narod.ru/fon/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5" descr="http://danalibmv.narod.ru/fon/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" y="500063"/>
            <a:ext cx="7143750" cy="9540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 Narrow" pitchFamily="34" charset="0"/>
              </a:rPr>
              <a:t>Ты натёр ногу в пути. Как облегчить боль?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Arial Narrow" pitchFamily="34" charset="0"/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420938"/>
            <a:ext cx="3024188" cy="3508375"/>
          </a:xfrm>
          <a:prstGeom prst="rect">
            <a:avLst/>
          </a:prstGeom>
          <a:noFill/>
          <a:ln w="57150" cmpd="thickThin" algn="ctr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" name="Picture 4" descr="IMG_08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214563"/>
            <a:ext cx="3857625" cy="2786062"/>
          </a:xfrm>
          <a:prstGeom prst="rect">
            <a:avLst/>
          </a:prstGeom>
          <a:noFill/>
          <a:ln w="57150" cmpd="thinThick">
            <a:solidFill>
              <a:srgbClr val="CCFFCC"/>
            </a:solidFill>
            <a:miter lim="800000"/>
            <a:headEnd/>
            <a:tailEnd/>
          </a:ln>
        </p:spPr>
      </p:pic>
      <p:sp>
        <p:nvSpPr>
          <p:cNvPr id="9" name="Стрелка вправо с вырезом 8"/>
          <p:cNvSpPr/>
          <p:nvPr/>
        </p:nvSpPr>
        <p:spPr>
          <a:xfrm>
            <a:off x="3492500" y="3500438"/>
            <a:ext cx="1335088" cy="700087"/>
          </a:xfrm>
          <a:prstGeom prst="notchedRightArrow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14813" y="5572125"/>
            <a:ext cx="4071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Arial Narrow" pitchFamily="34" charset="0"/>
              </a:rPr>
              <a:t>ПРИЛОЖИТЬ </a:t>
            </a:r>
            <a:r>
              <a:rPr lang="ru-RU" sz="2400" b="1" i="1">
                <a:latin typeface="Arial Narrow" pitchFamily="34" charset="0"/>
              </a:rPr>
              <a:t>ЛИСТ</a:t>
            </a:r>
            <a:r>
              <a:rPr lang="ru-RU" sz="2000" b="1" i="1">
                <a:latin typeface="Arial Narrow" pitchFamily="34" charset="0"/>
              </a:rPr>
              <a:t> ПОДОРОЖНИКА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" y="500063"/>
            <a:ext cx="7143750" cy="1384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 Narrow" pitchFamily="34" charset="0"/>
              </a:rPr>
              <a:t>Ты натёр ногу в пути. Какое растение может облегчить боль?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Arial Narrow" pitchFamily="34" charset="0"/>
            </a:endParaRPr>
          </a:p>
        </p:txBody>
      </p:sp>
      <p:pic>
        <p:nvPicPr>
          <p:cNvPr id="14347" name="Рисунок 11" descr="http://smayli.ru/data/smiles/cveta-1050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63" y="785813"/>
            <a:ext cx="100012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Рисунок 3" descr="http://danalibmv.narod.ru/fon/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5" descr="http://danalibmv.narod.ru/fon/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500" y="500063"/>
            <a:ext cx="7429500" cy="1384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 Narrow" pitchFamily="34" charset="0"/>
              </a:rPr>
              <a:t>Свежие листья какого растения прикладывают при ссадинах и укусе насекомых?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Arial Narrow" pitchFamily="34" charset="0"/>
            </a:endParaRPr>
          </a:p>
        </p:txBody>
      </p:sp>
      <p:pic>
        <p:nvPicPr>
          <p:cNvPr id="7172" name="Picture 4" descr="http://logoworks.narod.ru/flora/a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838" y="2157413"/>
            <a:ext cx="3116262" cy="7115175"/>
          </a:xfrm>
          <a:prstGeom prst="rect">
            <a:avLst/>
          </a:prstGeom>
          <a:noFill/>
        </p:spPr>
      </p:pic>
      <p:pic>
        <p:nvPicPr>
          <p:cNvPr id="11" name="Рисунок 10" descr="http://nsc.1september.ru/2002/19/2.gif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8113" y="2157413"/>
            <a:ext cx="3352800" cy="8772525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0" y="6072188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 Narrow" pitchFamily="34" charset="0"/>
              </a:rPr>
              <a:t>ПОДОРОЖНИК</a:t>
            </a:r>
          </a:p>
        </p:txBody>
      </p:sp>
      <p:pic>
        <p:nvPicPr>
          <p:cNvPr id="15369" name="Рисунок 9" descr="http://smayli.ru/data/smiles/cveta-1074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50" y="285750"/>
            <a:ext cx="10572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7" name="Рисунок 3" descr="http://danalibmv.narod.ru/fon/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analibmv.narod.ru/fon/0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313" y="428625"/>
            <a:ext cx="5786437" cy="13843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 Narrow" pitchFamily="34" charset="0"/>
              </a:rPr>
              <a:t>Каким лечебным свойством обладает мать -и- мачеха?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Arial Narrow" pitchFamily="34" charset="0"/>
            </a:endParaRPr>
          </a:p>
        </p:txBody>
      </p:sp>
      <p:pic>
        <p:nvPicPr>
          <p:cNvPr id="16390" name="Picture 3" descr="матьи мачеха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357438"/>
            <a:ext cx="3357563" cy="42862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" name="i-main-pic" descr="Картинка 211 из 21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3" y="2143125"/>
            <a:ext cx="1214437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к вылечить кашель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3000375"/>
            <a:ext cx="2143125" cy="22860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3800" y="5500688"/>
            <a:ext cx="3960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Arial Narrow" pitchFamily="34" charset="0"/>
              </a:rPr>
              <a:t>Отвар из сухих цветов и листьев – хорошее средство от кашля</a:t>
            </a: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4643438" y="4143375"/>
            <a:ext cx="1477962" cy="627063"/>
          </a:xfrm>
          <a:prstGeom prst="notched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5" name="Рисунок 12" descr="http://smayli.ru/data/smiles/cveta-1163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7763" y="908050"/>
            <a:ext cx="2143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Рисунок 3" descr="http://danalibmv.narod.ru/fon/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http://danalibmv.narod.ru/fon/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750" y="214313"/>
            <a:ext cx="6572250" cy="18161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 Narrow" pitchFamily="34" charset="0"/>
              </a:rPr>
              <a:t>Название этого растения говорит само за себя – оно лечит многие кожные заболевания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Arial Narrow" pitchFamily="34" charset="0"/>
            </a:endParaRPr>
          </a:p>
        </p:txBody>
      </p:sp>
      <p:pic>
        <p:nvPicPr>
          <p:cNvPr id="4100" name="Picture 4" descr="http://flower.onego.ru/other/enc_02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357438"/>
            <a:ext cx="3571875" cy="3448050"/>
          </a:xfrm>
          <a:prstGeom prst="rect">
            <a:avLst/>
          </a:prstGeom>
          <a:noFill/>
          <a:ln w="127000" cap="sq">
            <a:solidFill>
              <a:srgbClr val="4F6228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4102" name="Picture 6" descr="http://simmama.ru/files/ska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8475" y="2803525"/>
            <a:ext cx="3127375" cy="4511675"/>
          </a:xfrm>
          <a:prstGeom prst="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14438" y="6215063"/>
            <a:ext cx="2500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 Narrow" pitchFamily="34" charset="0"/>
              </a:rPr>
              <a:t>ЧИСТОТЕЛ</a:t>
            </a:r>
          </a:p>
        </p:txBody>
      </p:sp>
      <p:pic>
        <p:nvPicPr>
          <p:cNvPr id="12" name="Рисунок 11" descr="http://smayli.ru/data/smiles/detia-840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3" y="4643438"/>
            <a:ext cx="12144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Рисунок 12" descr="http://smayli.ru/data/smiles/cveta-1195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928688"/>
            <a:ext cx="7858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8435" name="Рисунок 3" descr="http://danalibmv.narod.ru/fon/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 descr="http://danalibmv.narod.ru/fon/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313" y="428625"/>
            <a:ext cx="5572125" cy="954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 Narrow" pitchFamily="34" charset="0"/>
              </a:rPr>
              <a:t>Какое растение помогает от кашля?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Arial Narrow" pitchFamily="34" charset="0"/>
            </a:endParaRPr>
          </a:p>
        </p:txBody>
      </p:sp>
      <p:pic>
        <p:nvPicPr>
          <p:cNvPr id="3074" name="Picture 2" descr=" Почему они кашляют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475" y="1731963"/>
            <a:ext cx="3290888" cy="4132262"/>
          </a:xfrm>
          <a:prstGeom prst="rect">
            <a:avLst/>
          </a:prstGeom>
          <a:noFill/>
        </p:spPr>
      </p:pic>
      <p:pic>
        <p:nvPicPr>
          <p:cNvPr id="3076" name="Picture 4" descr="http://www.lytkarino.info/style_avatars/ava16.gif">
            <a:hlinkClick r:id="rId5" tooltip="Просмотр профиля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5143500"/>
            <a:ext cx="1214437" cy="135731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078" name="Picture 6" descr="http://www.stihi.ru/pics/2009/03/20/13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88" y="1857375"/>
            <a:ext cx="3929062" cy="357187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00688" y="6000750"/>
            <a:ext cx="164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 Narrow" pitchFamily="34" charset="0"/>
              </a:rPr>
              <a:t>РОМАШКА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3500438" y="3357563"/>
            <a:ext cx="1335087" cy="555625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 descr="http://smayli.ru/data/smiles/cveta-1221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2438" y="1285875"/>
            <a:ext cx="728662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Рисунок 3" descr="http://danalibmv.narod.ru/fon/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http://danalibmv.narod.ru/fon/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14438" y="285750"/>
            <a:ext cx="6858000" cy="954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 Narrow" pitchFamily="34" charset="0"/>
              </a:rPr>
              <a:t>Какие растения помогут укрепить волосы?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Arial Narrow" pitchFamily="34" charset="0"/>
            </a:endParaRPr>
          </a:p>
        </p:txBody>
      </p:sp>
      <p:pic>
        <p:nvPicPr>
          <p:cNvPr id="2050" name="Picture 2" descr="http://druidgor.narod.ru/travnik/img_trav/lopuh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1500188"/>
            <a:ext cx="2224087" cy="3143250"/>
          </a:xfrm>
          <a:prstGeom prst="rect">
            <a:avLst/>
          </a:prstGeom>
          <a:noFill/>
          <a:ln w="38100">
            <a:solidFill>
              <a:srgbClr val="4F6228"/>
            </a:solidFill>
            <a:miter lim="800000"/>
            <a:headEnd/>
            <a:tailEnd/>
          </a:ln>
        </p:spPr>
      </p:pic>
      <p:pic>
        <p:nvPicPr>
          <p:cNvPr id="2052" name="Picture 4" descr="http://www.schweineban.de/seiten/meerschweinchen/info/ernaehrung/kraeuter/urtica_dioica-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2571750"/>
            <a:ext cx="2357437" cy="3071813"/>
          </a:xfrm>
          <a:prstGeom prst="rect">
            <a:avLst/>
          </a:prstGeom>
          <a:noFill/>
          <a:ln w="38100">
            <a:solidFill>
              <a:srgbClr val="4F6228"/>
            </a:solidFill>
            <a:miter lim="800000"/>
            <a:headEnd/>
            <a:tailEnd/>
          </a:ln>
        </p:spPr>
      </p:pic>
      <p:pic>
        <p:nvPicPr>
          <p:cNvPr id="2054" name="Picture 6" descr="http://www.vse-pro-detey.ru/wp-content/uploads/2009/10/d0bcd18bd182d18c-d0b3d0bed0bbd0bed0b2d18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875" y="1517650"/>
            <a:ext cx="1998663" cy="5700713"/>
          </a:xfrm>
          <a:prstGeom prst="rect">
            <a:avLst/>
          </a:prstGeom>
          <a:noFill/>
        </p:spPr>
      </p:pic>
      <p:pic>
        <p:nvPicPr>
          <p:cNvPr id="2056" name="Picture 8" descr="http://www.vse-pro-detey.ru/wp-content/uploads/2009/09/d0bcd18bd182d18c-d0b3d0bed0bbd0bed0b2d18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1013" y="4352925"/>
            <a:ext cx="2878137" cy="2462213"/>
          </a:xfrm>
          <a:prstGeom prst="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00875" y="4857750"/>
            <a:ext cx="107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 Narrow" pitchFamily="34" charset="0"/>
              </a:rPr>
              <a:t>ЛОПУХ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29125" y="5786438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 Narrow" pitchFamily="34" charset="0"/>
              </a:rPr>
              <a:t>КРАПИВА</a:t>
            </a: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2428875" y="3286125"/>
            <a:ext cx="1500188" cy="841375"/>
          </a:xfrm>
          <a:prstGeom prst="notched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9" name="Рисунок 13" descr="http://smayli.ru/data/smiles/detia-840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714375"/>
            <a:ext cx="10858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3" name="Рисунок 3" descr="http://danalibmv.narod.ru/fon/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http://danalibmv.narod.ru/fon/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928688" y="1785938"/>
            <a:ext cx="7143750" cy="1357312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СПАСИБО ЗА ВНИМАНИЕ</a:t>
            </a:r>
            <a:endParaRPr lang="ru-RU" sz="5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486" name="Рисунок 7" descr="http://theveryeminent.narod.ru/photo1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2143125"/>
            <a:ext cx="14382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8" descr="http://theveryeminent.narod.ru/photo26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3000375"/>
            <a:ext cx="20574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9" descr="http://smayli.ru/data/smiles/cveta-1199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8" y="3500438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10" descr="http://smayli.ru/data/smiles/cveta-1159.gif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88" y="785813"/>
            <a:ext cx="53578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113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Arial Narrow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Галя</dc:creator>
  <cp:lastModifiedBy>Ден</cp:lastModifiedBy>
  <cp:revision>31</cp:revision>
  <dcterms:created xsi:type="dcterms:W3CDTF">2010-05-30T09:04:06Z</dcterms:created>
  <dcterms:modified xsi:type="dcterms:W3CDTF">2015-09-20T16:07:02Z</dcterms:modified>
</cp:coreProperties>
</file>