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DB3F-9C51-4DEE-A31B-37620DCA64E6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3B4F-39E6-4A24-8F6E-468E8EE55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9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3B4F-39E6-4A24-8F6E-468E8EE552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2745-057A-481E-9A07-8CD4F785D5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CDC7-AD00-4D76-882D-61EB15CA6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0" y="0"/>
            <a:ext cx="9144000" cy="6840000"/>
          </a:xfrm>
          <a:prstGeom prst="frame">
            <a:avLst>
              <a:gd name="adj1" fmla="val 18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031" y="759900"/>
            <a:ext cx="842493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ИГРА-ТЕСТ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 ПРАВИЛА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ПОЖАРНОЙ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БЕЗОПАСНОСТИ»</a:t>
            </a:r>
          </a:p>
          <a:p>
            <a:pPr algn="ctr"/>
            <a:r>
              <a:rPr lang="ru-RU" sz="5400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для детей 5-7 лет.</a:t>
            </a:r>
            <a:endParaRPr lang="ru-RU" sz="5400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6493" y="400950"/>
            <a:ext cx="322601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д/с « Колокольчик»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992409"/>
            <a:ext cx="4572000" cy="655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</a:t>
            </a:r>
            <a:endParaRPr lang="ru-RU" sz="1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Старчикова</a:t>
            </a:r>
            <a:r>
              <a:rPr lang="ru-RU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Н</a:t>
            </a:r>
            <a:r>
              <a:rPr lang="ru-RU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47.krkam.caduk.ru/images/poje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84" y="908720"/>
            <a:ext cx="1960682" cy="21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sinka27.ucoz.ru/detskaybez/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3" y="587828"/>
            <a:ext cx="2256185" cy="27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ина\Рабочий стол\Новая папка\CIMG2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71546"/>
            <a:ext cx="3286148" cy="4714908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user\Мои документы\Мои результаты сканирования\2011-01 (ян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000108"/>
            <a:ext cx="3312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5143504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/>
              <a:t>Как правильно пользоваться электроприборами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572000" y="3071810"/>
            <a:ext cx="432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357158" y="785794"/>
            <a:ext cx="3600000" cy="5184000"/>
          </a:xfrm>
          <a:prstGeom prst="frame">
            <a:avLst>
              <a:gd name="adj1" fmla="val 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307181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5286380" y="78579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000108"/>
            <a:ext cx="324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6"/>
          <p:cNvSpPr txBox="1">
            <a:spLocks/>
          </p:cNvSpPr>
          <p:nvPr/>
        </p:nvSpPr>
        <p:spPr>
          <a:xfrm>
            <a:off x="395536" y="6425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Если загорелась одежда на товарище, что </a:t>
            </a:r>
            <a:r>
              <a:rPr lang="ru-RU" smtClean="0"/>
              <a:t>нужно сделать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80728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амка 14"/>
          <p:cNvSpPr/>
          <p:nvPr/>
        </p:nvSpPr>
        <p:spPr>
          <a:xfrm>
            <a:off x="251520" y="764704"/>
            <a:ext cx="3636000" cy="5292000"/>
          </a:xfrm>
          <a:prstGeom prst="frame">
            <a:avLst>
              <a:gd name="adj1" fmla="val 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556792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1907704" y="1340768"/>
            <a:ext cx="5040560" cy="5256584"/>
          </a:xfrm>
          <a:prstGeom prst="frame">
            <a:avLst>
              <a:gd name="adj1" fmla="val 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user\Мои документы\Мои результаты сканирования\2011-01 (янв)\сканирование000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350550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endParaRPr lang="ru-RU" dirty="0" smtClean="0"/>
          </a:p>
          <a:p>
            <a:pPr lvl="1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01</a:t>
            </a:r>
          </a:p>
          <a:p>
            <a:pPr lvl="1" algn="ctr">
              <a:buNone/>
            </a:pPr>
            <a:endParaRPr lang="ru-RU" sz="2920" b="1" dirty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02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03</a:t>
            </a:r>
          </a:p>
          <a:p>
            <a:pPr lvl="1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04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16016" y="5157192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3789040"/>
            <a:ext cx="172819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716016" y="2492896"/>
            <a:ext cx="16984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716016" y="1340768"/>
            <a:ext cx="1626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395536" y="332656"/>
            <a:ext cx="3744416" cy="56886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539552" y="6165304"/>
            <a:ext cx="640871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какому телефону звонить, если случился пожар?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9 4.81481E-6 L 0.14531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:\Documents and Settings\user\Мои документы\Мои результаты сканирования\2011-02 (фев)\сканирование001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928670"/>
            <a:ext cx="280831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7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251520" y="476672"/>
            <a:ext cx="3600400" cy="53285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148064" y="404664"/>
            <a:ext cx="3816424" cy="540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99592" y="6021288"/>
            <a:ext cx="63367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Ваши действия при возгорании квартиры?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929058" y="2857496"/>
            <a:ext cx="571504" cy="43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4572000" y="2857496"/>
            <a:ext cx="500066" cy="43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1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3312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764704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179512" y="476672"/>
            <a:ext cx="3528392" cy="5616624"/>
          </a:xfrm>
          <a:prstGeom prst="frame">
            <a:avLst>
              <a:gd name="adj1" fmla="val 7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004048" y="476672"/>
            <a:ext cx="3888432" cy="5616624"/>
          </a:xfrm>
          <a:prstGeom prst="frame">
            <a:avLst>
              <a:gd name="adj1" fmla="val 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971600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В квартире </a:t>
            </a:r>
            <a:r>
              <a:rPr lang="ru-RU" sz="2000" dirty="0" err="1" smtClean="0"/>
              <a:t>пожа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 делать?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3857620" y="2714620"/>
            <a:ext cx="396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500562" y="2714620"/>
            <a:ext cx="396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Documents and Settings\user\Мои документы\Мои результаты сканирования\2011-02 (фев)\сканирование0009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168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179512" y="76470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755576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Как двигаться в задымленном помещении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271462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271462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07154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Рамка 12"/>
          <p:cNvSpPr/>
          <p:nvPr/>
        </p:nvSpPr>
        <p:spPr>
          <a:xfrm>
            <a:off x="5143504" y="785794"/>
            <a:ext cx="3744000" cy="5328592"/>
          </a:xfrm>
          <a:prstGeom prst="frame">
            <a:avLst>
              <a:gd name="adj1" fmla="val 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052736"/>
            <a:ext cx="31765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91496"/>
            <a:ext cx="309487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/>
          <p:cNvPicPr>
            <a:picLocks noGrp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142984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ая стрелка влево/вправо 7"/>
          <p:cNvSpPr/>
          <p:nvPr/>
        </p:nvSpPr>
        <p:spPr>
          <a:xfrm>
            <a:off x="3275856" y="2441408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323528" y="857232"/>
            <a:ext cx="3420000" cy="4896000"/>
          </a:xfrm>
          <a:prstGeom prst="frame">
            <a:avLst>
              <a:gd name="adj1" fmla="val 7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214942" y="857232"/>
            <a:ext cx="3456000" cy="4896000"/>
          </a:xfrm>
          <a:prstGeom prst="frame">
            <a:avLst>
              <a:gd name="adj1" fmla="val 7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27584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Чем можно играть детям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4071934" y="285749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43438" y="285749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8941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Documents and Settings\user\Мои документы\Мои результаты сканирования\2011-01 (янв)\сканирование000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user\Мои документы\Мои результаты сканирования\2011-02 (фев)\сканирование000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76380" y="1810108"/>
            <a:ext cx="486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95536" y="908720"/>
            <a:ext cx="3528000" cy="5076000"/>
          </a:xfrm>
          <a:prstGeom prst="frame">
            <a:avLst>
              <a:gd name="adj1" fmla="val 5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214942" y="928670"/>
            <a:ext cx="3528000" cy="5076000"/>
          </a:xfrm>
          <a:prstGeom prst="frame">
            <a:avLst>
              <a:gd name="adj1" fmla="val 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043608" y="616530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можно сушить белье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2643182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4876" y="264318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2 (фев)\сканирование0003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Мои документы\Мои результаты сканирования\2011-02 (фев)\сканирование0004.jpg"/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928670"/>
            <a:ext cx="3204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357158" y="714356"/>
            <a:ext cx="3672000" cy="5436000"/>
          </a:xfrm>
          <a:prstGeom prst="frame">
            <a:avLst>
              <a:gd name="adj1" fmla="val 7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143504" y="714356"/>
            <a:ext cx="3672000" cy="5436000"/>
          </a:xfrm>
          <a:prstGeom prst="frame">
            <a:avLst>
              <a:gd name="adj1" fmla="val 7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Как правильно тушить электроприборы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143372" y="3214686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643438" y="321468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user\Мои документы\Мои результаты сканирования\2011-01 (янв)\сканирование000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204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Полина\Рабочий стол\Новая папка\CIMG2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928670"/>
            <a:ext cx="3500462" cy="4929222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357158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043608" y="6425952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Где и с кем нужно устраивать фейерверки?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071934" y="3143248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5286380" y="928670"/>
            <a:ext cx="3564000" cy="5004000"/>
          </a:xfrm>
          <a:prstGeom prst="frame">
            <a:avLst>
              <a:gd name="adj1" fmla="val 6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4714876" y="314324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399</TotalTime>
  <Words>99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Колокольчик</cp:lastModifiedBy>
  <cp:revision>50</cp:revision>
  <dcterms:created xsi:type="dcterms:W3CDTF">2011-02-11T18:45:30Z</dcterms:created>
  <dcterms:modified xsi:type="dcterms:W3CDTF">2022-02-20T10:02:30Z</dcterms:modified>
</cp:coreProperties>
</file>